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49CB-9D2D-4B55-8D1E-5B66033413D0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5E126-7773-4D66-BEBB-4B9E11040C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SUS\Desktop\&#1040;&#1074;&#1075;&#1091;&#1089;&#1090;&#1072;%20&#1059;&#1083;&#1103;&#1085;&#1076;&#1080;&#1085;&#1072;%20-%20&#1048;&#1083;&#1077;&#1084;&#1083;&#277;,%20&#1080;&#1083;&#1077;&#1084;&#1083;&#277;%20(1)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</a:rPr>
              <a:t>Айт</a:t>
            </a:r>
            <a:r>
              <a:rPr lang="vi-VN" sz="6000" b="1" dirty="0">
                <a:solidFill>
                  <a:srgbClr val="C00000"/>
                </a:solidFill>
              </a:rPr>
              <a:t>ă</a:t>
            </a:r>
            <a:r>
              <a:rPr lang="ru-RU" sz="6000" b="1" dirty="0" err="1" smtClean="0">
                <a:solidFill>
                  <a:srgbClr val="C00000"/>
                </a:solidFill>
              </a:rPr>
              <a:t>р</a:t>
            </a:r>
            <a:r>
              <a:rPr lang="ru-RU" sz="6000" b="1" dirty="0" smtClean="0">
                <a:solidFill>
                  <a:srgbClr val="C00000"/>
                </a:solidFill>
              </a:rPr>
              <a:t> в</a:t>
            </a:r>
            <a:r>
              <a:rPr lang="vi-VN" sz="6000" b="1" dirty="0">
                <a:solidFill>
                  <a:srgbClr val="C00000"/>
                </a:solidFill>
              </a:rPr>
              <a:t>ă</a:t>
            </a:r>
            <a:r>
              <a:rPr lang="ru-RU" sz="6000" b="1" dirty="0" err="1" smtClean="0">
                <a:solidFill>
                  <a:srgbClr val="C00000"/>
                </a:solidFill>
              </a:rPr>
              <a:t>ййа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err="1" smtClean="0">
                <a:solidFill>
                  <a:srgbClr val="C00000"/>
                </a:solidFill>
              </a:rPr>
              <a:t>тухар-и</a:t>
            </a:r>
            <a:r>
              <a:rPr lang="ru-RU" sz="6000" b="1" dirty="0" smtClean="0">
                <a:solidFill>
                  <a:srgbClr val="C00000"/>
                </a:solidFill>
              </a:rPr>
              <a:t>?!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837398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002060"/>
                </a:solidFill>
              </a:rPr>
              <a:t>Тавта</a:t>
            </a:r>
            <a:r>
              <a:rPr lang="ru-RU" sz="4800" b="1" i="1" dirty="0" err="1" smtClean="0">
                <a:solidFill>
                  <a:srgbClr val="002060"/>
                </a:solidFill>
              </a:rPr>
              <a:t>пу</a:t>
            </a:r>
            <a:r>
              <a:rPr lang="en-US" sz="4800" b="1" i="1" dirty="0">
                <a:solidFill>
                  <a:srgbClr val="002060"/>
                </a:solidFill>
              </a:rPr>
              <a:t>ç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6" name="Августа Уляндина - Илемлĕ, илемлĕ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14356"/>
            <a:ext cx="7929618" cy="557216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err="1" smtClean="0">
                <a:solidFill>
                  <a:schemeClr val="tx1"/>
                </a:solidFill>
              </a:rPr>
              <a:t>Тӗллевсем</a:t>
            </a:r>
            <a:r>
              <a:rPr lang="ru-RU" b="1" dirty="0" err="1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 err="1">
                <a:solidFill>
                  <a:schemeClr val="tx1"/>
                </a:solidFill>
              </a:rPr>
              <a:t>Ачасене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чӑваш халӑхӗн авалхи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вӑййисемпе паллаштарасси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err="1">
                <a:solidFill>
                  <a:schemeClr val="tx1"/>
                </a:solidFill>
              </a:rPr>
              <a:t>Авалхи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вӑйӑсен тӗслӗхӗсене </a:t>
            </a:r>
            <a:r>
              <a:rPr lang="ru-RU" dirty="0">
                <a:solidFill>
                  <a:schemeClr val="tx1"/>
                </a:solidFill>
              </a:rPr>
              <a:t>аса </a:t>
            </a:r>
            <a:r>
              <a:rPr lang="ru-RU" dirty="0" err="1">
                <a:solidFill>
                  <a:schemeClr val="tx1"/>
                </a:solidFill>
              </a:rPr>
              <a:t>илесси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вӑйӑ сӑввисемпе юррисен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илемне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асамлӑхне </a:t>
            </a:r>
            <a:r>
              <a:rPr lang="ru-RU" dirty="0">
                <a:solidFill>
                  <a:schemeClr val="tx1"/>
                </a:solidFill>
              </a:rPr>
              <a:t>тата </a:t>
            </a:r>
            <a:r>
              <a:rPr lang="ru-RU" dirty="0" err="1">
                <a:solidFill>
                  <a:schemeClr val="tx1"/>
                </a:solidFill>
              </a:rPr>
              <a:t>пӗлтерӗшне туйса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илесси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err="1">
                <a:solidFill>
                  <a:schemeClr val="tx1"/>
                </a:solidFill>
              </a:rPr>
              <a:t>Пӗрлехи ӗҫсем ирттерсе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ачасен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калаҫу чӗлхине аталантарасси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9487_html_3a0f4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714"/>
            <a:ext cx="9144000" cy="914286"/>
          </a:xfrm>
          <a:prstGeom prst="rect">
            <a:avLst/>
          </a:prstGeom>
        </p:spPr>
      </p:pic>
      <p:pic>
        <p:nvPicPr>
          <p:cNvPr id="6" name="Рисунок 5" descr="9487_html_3a0f4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2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2674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857356" y="1120338"/>
            <a:ext cx="5643602" cy="573766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358246" cy="928694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70C0"/>
                </a:solidFill>
              </a:rPr>
              <a:t>Чулла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Ҫ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dirty="0" err="1" smtClean="0">
                <a:solidFill>
                  <a:srgbClr val="002060"/>
                </a:solidFill>
              </a:rPr>
              <a:t>тк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dirty="0" err="1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 пул</a:t>
            </a:r>
            <a:r>
              <a:rPr lang="vi-VN" dirty="0" smtClean="0">
                <a:solidFill>
                  <a:srgbClr val="002060"/>
                </a:solidFill>
              </a:rPr>
              <a:t>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тинӗсре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ото2673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214546" y="1571612"/>
            <a:ext cx="4960808" cy="528638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</a:t>
            </a:r>
            <a:r>
              <a:rPr lang="vi-VN" sz="4800" dirty="0" smtClean="0">
                <a:solidFill>
                  <a:srgbClr val="C00000"/>
                </a:solidFill>
              </a:rPr>
              <a:t>ă</a:t>
            </a:r>
            <a:r>
              <a:rPr lang="ru-RU" sz="4800" dirty="0" err="1" smtClean="0">
                <a:solidFill>
                  <a:srgbClr val="C00000"/>
                </a:solidFill>
              </a:rPr>
              <a:t>мавар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Фото2672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285984" y="1428736"/>
            <a:ext cx="4782740" cy="514353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Суя телефон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Фото2671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214546" y="1285860"/>
            <a:ext cx="4714908" cy="537499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002060"/>
                </a:solidFill>
              </a:rPr>
              <a:t>М</a:t>
            </a:r>
            <a:r>
              <a:rPr lang="ru-RU" sz="4800" dirty="0" err="1" smtClean="0">
                <a:solidFill>
                  <a:srgbClr val="002060"/>
                </a:solidFill>
              </a:rPr>
              <a:t>ӗн вӗҫет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ото267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71471" y="1500174"/>
            <a:ext cx="7321759" cy="514353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2677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000232" y="1285860"/>
            <a:ext cx="5143536" cy="53578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Кай</a:t>
            </a:r>
            <a:r>
              <a:rPr lang="vi-VN" sz="4800" dirty="0" smtClean="0">
                <a:solidFill>
                  <a:srgbClr val="7030A0"/>
                </a:solidFill>
              </a:rPr>
              <a:t>ă</a:t>
            </a:r>
            <a:r>
              <a:rPr lang="ru-RU" sz="4800" dirty="0" smtClean="0">
                <a:solidFill>
                  <a:srgbClr val="7030A0"/>
                </a:solidFill>
              </a:rPr>
              <a:t>к </a:t>
            </a:r>
            <a:r>
              <a:rPr lang="ru-RU" sz="4800" dirty="0" err="1" smtClean="0">
                <a:solidFill>
                  <a:srgbClr val="7030A0"/>
                </a:solidFill>
              </a:rPr>
              <a:t>хурсемпе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 err="1" smtClean="0">
                <a:solidFill>
                  <a:srgbClr val="7030A0"/>
                </a:solidFill>
              </a:rPr>
              <a:t>тилӗ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Сар </a:t>
            </a:r>
            <a:r>
              <a:rPr lang="ru-RU" sz="4800" dirty="0" err="1" smtClean="0">
                <a:solidFill>
                  <a:srgbClr val="002060"/>
                </a:solidFill>
              </a:rPr>
              <a:t>ҫӗрулмилле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ото2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285983" y="1428736"/>
            <a:ext cx="4149549" cy="521497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73</Words>
  <Application>Microsoft Office PowerPoint</Application>
  <PresentationFormat>Экран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Айтăр вăййа тухар-и?!</vt:lpstr>
      <vt:lpstr>Слайд 2</vt:lpstr>
      <vt:lpstr>Слайд 3</vt:lpstr>
      <vt:lpstr>Ҫăткăн пулă тинӗсре</vt:lpstr>
      <vt:lpstr>Сăмавар</vt:lpstr>
      <vt:lpstr>Суя телефон</vt:lpstr>
      <vt:lpstr>Мӗн вӗҫет</vt:lpstr>
      <vt:lpstr>Кайăк хурсемпе тилӗ</vt:lpstr>
      <vt:lpstr>Сар ҫӗрулмилле</vt:lpstr>
      <vt:lpstr>Тавтапуç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Айтăр вăййа тухар-и?!</dc:title>
  <dc:creator>ASUS</dc:creator>
  <cp:lastModifiedBy>ASUS</cp:lastModifiedBy>
  <cp:revision>8</cp:revision>
  <dcterms:created xsi:type="dcterms:W3CDTF">2015-04-23T15:19:23Z</dcterms:created>
  <dcterms:modified xsi:type="dcterms:W3CDTF">2015-04-23T16:39:27Z</dcterms:modified>
</cp:coreProperties>
</file>